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0" r:id="rId3"/>
    <p:sldId id="266" r:id="rId4"/>
    <p:sldId id="259" r:id="rId5"/>
    <p:sldId id="267" r:id="rId6"/>
    <p:sldId id="258" r:id="rId7"/>
    <p:sldId id="268" r:id="rId8"/>
    <p:sldId id="257" r:id="rId9"/>
    <p:sldId id="269" r:id="rId10"/>
    <p:sldId id="261" r:id="rId11"/>
    <p:sldId id="270" r:id="rId12"/>
    <p:sldId id="262" r:id="rId13"/>
    <p:sldId id="271" r:id="rId14"/>
    <p:sldId id="263" r:id="rId15"/>
    <p:sldId id="272" r:id="rId16"/>
    <p:sldId id="264" r:id="rId17"/>
    <p:sldId id="273" r:id="rId18"/>
    <p:sldId id="265" r:id="rId19"/>
    <p:sldId id="274" r:id="rId20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37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F29826C3-9D51-45E4-9C2F-0F148439ECE8}" type="datetimeFigureOut">
              <a:rPr lang="en-US" smtClean="0"/>
              <a:t>8/22/2014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D70D710A-BC8E-45AD-A27E-31012F17DCC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29826C3-9D51-45E4-9C2F-0F148439ECE8}" type="datetimeFigureOut">
              <a:rPr lang="en-US" smtClean="0"/>
              <a:t>8/22/2014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70D710A-BC8E-45AD-A27E-31012F17DCC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29826C3-9D51-45E4-9C2F-0F148439ECE8}" type="datetimeFigureOut">
              <a:rPr lang="en-US" smtClean="0"/>
              <a:t>8/22/2014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70D710A-BC8E-45AD-A27E-31012F17DCC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29826C3-9D51-45E4-9C2F-0F148439ECE8}" type="datetimeFigureOut">
              <a:rPr lang="en-US" smtClean="0"/>
              <a:t>8/22/2014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70D710A-BC8E-45AD-A27E-31012F17DCC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29826C3-9D51-45E4-9C2F-0F148439ECE8}" type="datetimeFigureOut">
              <a:rPr lang="en-US" smtClean="0"/>
              <a:t>8/22/2014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70D710A-BC8E-45AD-A27E-31012F17DCC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29826C3-9D51-45E4-9C2F-0F148439ECE8}" type="datetimeFigureOut">
              <a:rPr lang="en-US" smtClean="0"/>
              <a:t>8/22/2014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70D710A-BC8E-45AD-A27E-31012F17DCC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29826C3-9D51-45E4-9C2F-0F148439ECE8}" type="datetimeFigureOut">
              <a:rPr lang="en-US" smtClean="0"/>
              <a:t>8/22/2014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70D710A-BC8E-45AD-A27E-31012F17DCC9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29826C3-9D51-45E4-9C2F-0F148439ECE8}" type="datetimeFigureOut">
              <a:rPr lang="en-US" smtClean="0"/>
              <a:t>8/22/2014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70D710A-BC8E-45AD-A27E-31012F17DCC9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29826C3-9D51-45E4-9C2F-0F148439ECE8}" type="datetimeFigureOut">
              <a:rPr lang="en-US" smtClean="0"/>
              <a:t>8/22/2014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70D710A-BC8E-45AD-A27E-31012F17DCC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F29826C3-9D51-45E4-9C2F-0F148439ECE8}" type="datetimeFigureOut">
              <a:rPr lang="en-US" smtClean="0"/>
              <a:t>8/22/2014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70D710A-BC8E-45AD-A27E-31012F17DCC9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F29826C3-9D51-45E4-9C2F-0F148439ECE8}" type="datetimeFigureOut">
              <a:rPr lang="en-US" smtClean="0"/>
              <a:t>8/22/2014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D70D710A-BC8E-45AD-A27E-31012F17DCC9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F29826C3-9D51-45E4-9C2F-0F148439ECE8}" type="datetimeFigureOut">
              <a:rPr lang="en-US" smtClean="0"/>
              <a:t>8/22/2014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D70D710A-BC8E-45AD-A27E-31012F17DCC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Vocabulary Warm-Ups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Quarter 1 Words and Roots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200" dirty="0" err="1"/>
              <a:t>Gress</a:t>
            </a:r>
            <a:r>
              <a:rPr lang="en-US" sz="4200" dirty="0"/>
              <a:t> (root)- step, walk, go</a:t>
            </a:r>
          </a:p>
          <a:p>
            <a:r>
              <a:rPr lang="en-US" sz="4200" dirty="0"/>
              <a:t>Transgress- verb- step beyond the limits; go beyond; break a law</a:t>
            </a:r>
          </a:p>
          <a:p>
            <a:r>
              <a:rPr lang="en-US" sz="4200" dirty="0"/>
              <a:t>Regressive- </a:t>
            </a:r>
            <a:r>
              <a:rPr lang="en-US" sz="4200" dirty="0" err="1"/>
              <a:t>adj</a:t>
            </a:r>
            <a:r>
              <a:rPr lang="en-US" sz="4200" dirty="0"/>
              <a:t>- disposed to move or step backward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Week 5- Week of September 15</a:t>
            </a:r>
            <a:r>
              <a:rPr lang="en-US" baseline="30000" dirty="0" smtClean="0"/>
              <a:t>th</a:t>
            </a:r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30" t="2982" r="8751" b="5801"/>
          <a:stretch/>
        </p:blipFill>
        <p:spPr bwMode="auto">
          <a:xfrm>
            <a:off x="165931" y="76200"/>
            <a:ext cx="8905415" cy="5584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542191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sz="6000" dirty="0" err="1"/>
              <a:t>Ped</a:t>
            </a:r>
            <a:r>
              <a:rPr lang="en-US" sz="6000" dirty="0"/>
              <a:t> (root) –foot</a:t>
            </a:r>
          </a:p>
          <a:p>
            <a:r>
              <a:rPr lang="en-US" sz="6000" dirty="0"/>
              <a:t>Impediment- noun- hindrance; obstacle; defect</a:t>
            </a:r>
          </a:p>
          <a:p>
            <a:r>
              <a:rPr lang="en-US" sz="6000" dirty="0"/>
              <a:t>Expedite- verb- facilitate; speed up or accelerate</a:t>
            </a:r>
          </a:p>
          <a:p>
            <a:pPr marL="0" indent="0">
              <a:buNone/>
            </a:pPr>
            <a:endParaRPr lang="en-US" sz="5500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Week 6- Week of September 22</a:t>
            </a:r>
            <a:r>
              <a:rPr lang="en-US" baseline="30000" dirty="0" smtClean="0"/>
              <a:t>nd</a:t>
            </a:r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00" t="2667" r="9097" b="3497"/>
          <a:stretch/>
        </p:blipFill>
        <p:spPr bwMode="auto">
          <a:xfrm>
            <a:off x="228600" y="473580"/>
            <a:ext cx="8539195" cy="5496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070780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200" dirty="0"/>
              <a:t>Tact/tang/ting (root)- touch</a:t>
            </a:r>
          </a:p>
          <a:p>
            <a:r>
              <a:rPr lang="en-US" sz="4200" dirty="0"/>
              <a:t>Intangible- </a:t>
            </a:r>
            <a:r>
              <a:rPr lang="en-US" sz="4200" dirty="0" err="1"/>
              <a:t>adj</a:t>
            </a:r>
            <a:r>
              <a:rPr lang="en-US" sz="4200" dirty="0"/>
              <a:t>- not capable of being touched</a:t>
            </a:r>
          </a:p>
          <a:p>
            <a:r>
              <a:rPr lang="en-US" sz="4200" dirty="0"/>
              <a:t>Contingent- </a:t>
            </a:r>
            <a:r>
              <a:rPr lang="en-US" sz="4200" dirty="0" err="1"/>
              <a:t>adj</a:t>
            </a:r>
            <a:r>
              <a:rPr lang="en-US" sz="4200" dirty="0"/>
              <a:t>- dependent on something else; accidental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Week 7- Week of September 29</a:t>
            </a:r>
            <a:r>
              <a:rPr lang="en-US" baseline="30000" dirty="0" smtClean="0"/>
              <a:t>th</a:t>
            </a:r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23" t="2851" r="9168" b="3477"/>
          <a:stretch/>
        </p:blipFill>
        <p:spPr bwMode="auto">
          <a:xfrm>
            <a:off x="304800" y="457200"/>
            <a:ext cx="8381532" cy="5431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824252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sz="4200" dirty="0" err="1"/>
              <a:t>Duc</a:t>
            </a:r>
            <a:r>
              <a:rPr lang="en-US" sz="4200" dirty="0"/>
              <a:t>/duct (root)- lead, conduct, draw</a:t>
            </a:r>
          </a:p>
          <a:p>
            <a:r>
              <a:rPr lang="en-US" sz="4200" dirty="0"/>
              <a:t>Conducive- </a:t>
            </a:r>
            <a:r>
              <a:rPr lang="en-US" sz="4200" dirty="0" err="1"/>
              <a:t>adj</a:t>
            </a:r>
            <a:r>
              <a:rPr lang="en-US" sz="4200" dirty="0"/>
              <a:t>- tending to lead to; contributive; helpful</a:t>
            </a:r>
          </a:p>
          <a:p>
            <a:r>
              <a:rPr lang="en-US" sz="4200" dirty="0"/>
              <a:t>Deduction- noun- taking away, subtraction; reasoning from the general to the particular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Week 8- Week of October 6</a:t>
            </a:r>
            <a:r>
              <a:rPr lang="en-US" baseline="30000" dirty="0" smtClean="0"/>
              <a:t>th</a:t>
            </a:r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00" t="3635" r="9340" b="5813"/>
          <a:stretch/>
        </p:blipFill>
        <p:spPr bwMode="auto">
          <a:xfrm>
            <a:off x="304800" y="228600"/>
            <a:ext cx="8629518" cy="54628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19535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200" dirty="0" err="1"/>
              <a:t>Cide</a:t>
            </a:r>
            <a:r>
              <a:rPr lang="en-US" sz="4200" dirty="0"/>
              <a:t> (root)- kill</a:t>
            </a:r>
          </a:p>
          <a:p>
            <a:r>
              <a:rPr lang="en-US" sz="4200" dirty="0"/>
              <a:t>Regicide- noun- act of killing (or killer of) a king</a:t>
            </a:r>
          </a:p>
          <a:p>
            <a:r>
              <a:rPr lang="en-US" sz="4200" dirty="0"/>
              <a:t>Genocide- noun- deliberate extermination of a racial or cultural group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Week 9- Week of October 13</a:t>
            </a:r>
            <a:r>
              <a:rPr lang="en-US" baseline="30000" dirty="0" smtClean="0"/>
              <a:t>th</a:t>
            </a:r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11" t="3684" r="9185" b="6054"/>
          <a:stretch/>
        </p:blipFill>
        <p:spPr bwMode="auto">
          <a:xfrm>
            <a:off x="228600" y="228600"/>
            <a:ext cx="8739207" cy="5477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256745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4000" dirty="0" err="1"/>
              <a:t>Flect</a:t>
            </a:r>
            <a:r>
              <a:rPr lang="en-US" sz="4000" dirty="0"/>
              <a:t> (root)- Bend</a:t>
            </a:r>
          </a:p>
          <a:p>
            <a:r>
              <a:rPr lang="en-US" sz="4000" dirty="0"/>
              <a:t>Genuflect- verb- to bend the knee; touch the right knee to the ground, as in worship</a:t>
            </a:r>
          </a:p>
          <a:p>
            <a:r>
              <a:rPr lang="en-US" sz="4000" dirty="0"/>
              <a:t>Inflection- noun- change (“bend”) in the pitch or tone of a person’s voice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Week 1- Week of August 18</a:t>
            </a:r>
            <a:r>
              <a:rPr lang="en-US" baseline="30000" dirty="0" smtClean="0"/>
              <a:t>th</a:t>
            </a:r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59" t="9496" r="15756" b="14136"/>
          <a:stretch/>
        </p:blipFill>
        <p:spPr bwMode="auto">
          <a:xfrm>
            <a:off x="304800" y="228600"/>
            <a:ext cx="8759255" cy="5454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4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sz="6000" dirty="0" err="1" smtClean="0"/>
              <a:t>Grat</a:t>
            </a:r>
            <a:r>
              <a:rPr lang="en-US" sz="6000" dirty="0" smtClean="0"/>
              <a:t> </a:t>
            </a:r>
            <a:r>
              <a:rPr lang="en-US" sz="6000" dirty="0"/>
              <a:t>(root) – pleasant, thank, favor</a:t>
            </a:r>
          </a:p>
          <a:p>
            <a:r>
              <a:rPr lang="en-US" sz="6000" dirty="0"/>
              <a:t>Ingratiate- verb- work oneself into another’s favor</a:t>
            </a:r>
          </a:p>
          <a:p>
            <a:r>
              <a:rPr lang="en-US" sz="6000" dirty="0"/>
              <a:t>Ingrate- noun- ungrateful or not thankful </a:t>
            </a:r>
            <a:r>
              <a:rPr lang="en-US" sz="6000" dirty="0" smtClean="0"/>
              <a:t>person</a:t>
            </a:r>
            <a:endParaRPr lang="en-US" sz="6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Week 2- Week of August 25</a:t>
            </a:r>
            <a:r>
              <a:rPr lang="en-US" baseline="30000" dirty="0" smtClean="0"/>
              <a:t>th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37" t="3963" r="9491" b="5780"/>
          <a:stretch/>
        </p:blipFill>
        <p:spPr bwMode="auto">
          <a:xfrm>
            <a:off x="152400" y="230736"/>
            <a:ext cx="8885317" cy="5577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393947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500" dirty="0" smtClean="0"/>
              <a:t>Corp </a:t>
            </a:r>
            <a:r>
              <a:rPr lang="en-US" sz="4500" dirty="0"/>
              <a:t>(root)- body</a:t>
            </a:r>
          </a:p>
          <a:p>
            <a:r>
              <a:rPr lang="en-US" sz="4500" dirty="0"/>
              <a:t>Corporal- </a:t>
            </a:r>
            <a:r>
              <a:rPr lang="en-US" sz="4500" dirty="0" err="1" smtClean="0"/>
              <a:t>adj</a:t>
            </a:r>
            <a:r>
              <a:rPr lang="en-US" sz="4500" dirty="0" smtClean="0"/>
              <a:t>-of, related to, or affecting the body</a:t>
            </a:r>
            <a:endParaRPr lang="en-US" sz="4500" dirty="0"/>
          </a:p>
          <a:p>
            <a:r>
              <a:rPr lang="en-US" sz="4500" dirty="0"/>
              <a:t>Corpulent- </a:t>
            </a:r>
            <a:r>
              <a:rPr lang="en-US" sz="4500" dirty="0" err="1"/>
              <a:t>adj</a:t>
            </a:r>
            <a:r>
              <a:rPr lang="en-US" sz="4500" dirty="0"/>
              <a:t>- bulky; obese; very fat</a:t>
            </a:r>
          </a:p>
          <a:p>
            <a:pPr marL="0" indent="0">
              <a:buNone/>
            </a:pPr>
            <a:endParaRPr lang="en-US" sz="5500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Week 3- Week of September 1</a:t>
            </a:r>
            <a:r>
              <a:rPr lang="en-US" baseline="30000" dirty="0" smtClean="0"/>
              <a:t>st</a:t>
            </a:r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28" t="2803" r="9123" b="3151"/>
          <a:stretch/>
        </p:blipFill>
        <p:spPr bwMode="auto">
          <a:xfrm>
            <a:off x="228600" y="381000"/>
            <a:ext cx="8589942" cy="556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574331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200" dirty="0" smtClean="0"/>
              <a:t>Cur</a:t>
            </a:r>
            <a:r>
              <a:rPr lang="en-US" sz="4200" dirty="0"/>
              <a:t>/ curs/</a:t>
            </a:r>
            <a:r>
              <a:rPr lang="en-US" sz="4200" dirty="0" err="1"/>
              <a:t>curr</a:t>
            </a:r>
            <a:r>
              <a:rPr lang="en-US" sz="4200" dirty="0"/>
              <a:t> (root)- run</a:t>
            </a:r>
          </a:p>
          <a:p>
            <a:r>
              <a:rPr lang="en-US" sz="4200" dirty="0"/>
              <a:t>Discursive- </a:t>
            </a:r>
            <a:r>
              <a:rPr lang="en-US" sz="4200" dirty="0" err="1"/>
              <a:t>adj</a:t>
            </a:r>
            <a:r>
              <a:rPr lang="en-US" sz="4200" dirty="0"/>
              <a:t>- wandering from one topic to another; rambling; digressive</a:t>
            </a:r>
          </a:p>
          <a:p>
            <a:r>
              <a:rPr lang="en-US" sz="4200" dirty="0"/>
              <a:t>Cursory- </a:t>
            </a:r>
            <a:r>
              <a:rPr lang="en-US" sz="4200" dirty="0" err="1"/>
              <a:t>adj</a:t>
            </a:r>
            <a:r>
              <a:rPr lang="en-US" sz="4200" dirty="0"/>
              <a:t>- running over hastily; superficially done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Week 4 – Week of September 8</a:t>
            </a:r>
            <a:r>
              <a:rPr lang="en-US" baseline="30000" dirty="0" smtClean="0"/>
              <a:t>th</a:t>
            </a:r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95" t="3726" r="9136" b="5128"/>
          <a:stretch/>
        </p:blipFill>
        <p:spPr bwMode="auto">
          <a:xfrm>
            <a:off x="235131" y="152400"/>
            <a:ext cx="8777194" cy="5564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0589429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80</TotalTime>
  <Words>305</Words>
  <Application>Microsoft Office PowerPoint</Application>
  <PresentationFormat>On-screen Show (4:3)</PresentationFormat>
  <Paragraphs>38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Concourse</vt:lpstr>
      <vt:lpstr>Vocabulary Warm-Ups</vt:lpstr>
      <vt:lpstr>Week 1- Week of August 18th </vt:lpstr>
      <vt:lpstr>PowerPoint Presentation</vt:lpstr>
      <vt:lpstr>Week 2- Week of August 25th</vt:lpstr>
      <vt:lpstr>PowerPoint Presentation</vt:lpstr>
      <vt:lpstr>Week 3- Week of September 1st </vt:lpstr>
      <vt:lpstr>PowerPoint Presentation</vt:lpstr>
      <vt:lpstr>Week 4 – Week of September 8th </vt:lpstr>
      <vt:lpstr>PowerPoint Presentation</vt:lpstr>
      <vt:lpstr>Week 5- Week of September 15th </vt:lpstr>
      <vt:lpstr>PowerPoint Presentation</vt:lpstr>
      <vt:lpstr>Week 6- Week of September 22nd </vt:lpstr>
      <vt:lpstr>PowerPoint Presentation</vt:lpstr>
      <vt:lpstr>Week 7- Week of September 29th </vt:lpstr>
      <vt:lpstr>PowerPoint Presentation</vt:lpstr>
      <vt:lpstr>Week 8- Week of October 6th </vt:lpstr>
      <vt:lpstr>PowerPoint Presentation</vt:lpstr>
      <vt:lpstr>Week 9- Week of October 13th </vt:lpstr>
      <vt:lpstr>PowerPoint Presentation</vt:lpstr>
    </vt:vector>
  </TitlesOfParts>
  <Company>WCS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Vocabulary Warm-Ups</dc:title>
  <dc:creator>WCS</dc:creator>
  <cp:lastModifiedBy>WCS</cp:lastModifiedBy>
  <cp:revision>7</cp:revision>
  <cp:lastPrinted>2014-08-22T15:35:23Z</cp:lastPrinted>
  <dcterms:created xsi:type="dcterms:W3CDTF">2014-04-07T19:29:32Z</dcterms:created>
  <dcterms:modified xsi:type="dcterms:W3CDTF">2014-08-22T15:42:23Z</dcterms:modified>
</cp:coreProperties>
</file>